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7686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206500" y="965200"/>
            <a:ext cx="5359400" cy="812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Benutzerdefiniert</PresentationFormat>
  <Paragraphs>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Online2PDF.com</dc:creator>
  <cp:lastModifiedBy>Online2PDF.com</cp:lastModifiedBy>
  <cp:revision>1</cp:revision>
  <dcterms:created xsi:type="dcterms:W3CDTF">2024-09-26T20:46:36Z</dcterms:created>
  <dcterms:modified xsi:type="dcterms:W3CDTF">2024-09-26T18:46:39Z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2024-09-26T00:00:00Z</vt:filetime>
  </property>
  <property fmtid="{D5CDD505-2E9C-101B-9397-08002B2CF9AE}" pid="3" name="LastSaved">
    <vt:filetime>2024-09-26T00:00:00Z</vt:filetime>
  </property>
</Properties>
</file>